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3" r:id="rId3"/>
    <p:sldId id="260" r:id="rId4"/>
    <p:sldId id="264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Disruptive Students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/>
            <a:t>Rude and Antagonistic Students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/>
            <a:t>Classroom Environment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/>
            <a:t>Other Experiences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00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Disruptive Students</a:t>
          </a: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00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Rude and Antagonistic Students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00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Classroom Environment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00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Experiences</a:t>
          </a:r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Classroom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Montana </a:t>
            </a:r>
            <a:r>
              <a:rPr lang="en-US" dirty="0" err="1"/>
              <a:t>Loibl</a:t>
            </a:r>
            <a:r>
              <a:rPr lang="en-US" dirty="0"/>
              <a:t> and Aubrey Wolfe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that Effect Classroom Management 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418744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302F07-D6A9-46A5-9807-EBF6C9F5B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D9059A-916A-4916-A2A8-B4249156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A33852-3C4B-4406-8856-3A4D620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146B22-5360-4D1B-AC91-3378F101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Students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</a:t>
            </a:r>
          </a:p>
          <a:p>
            <a:r>
              <a:rPr lang="en-US" dirty="0"/>
              <a:t>Cell Phones/Laptop/Tablet</a:t>
            </a:r>
          </a:p>
          <a:p>
            <a:r>
              <a:rPr lang="en-US" dirty="0"/>
              <a:t>Eating/Fidget/Distracting Noise</a:t>
            </a:r>
          </a:p>
          <a:p>
            <a:r>
              <a:rPr lang="en-US" dirty="0"/>
              <a:t>Crying</a:t>
            </a:r>
          </a:p>
          <a:p>
            <a:r>
              <a:rPr lang="en-US" dirty="0"/>
              <a:t>Farting</a:t>
            </a:r>
          </a:p>
          <a:p>
            <a:r>
              <a:rPr lang="en-US" dirty="0"/>
              <a:t>Students Not In Your Class</a:t>
            </a:r>
          </a:p>
          <a:p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Rude and Antagonistic Students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Classroom Environment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Construction Outside the Classroom</a:t>
            </a:r>
          </a:p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Pipe Burst</a:t>
            </a:r>
          </a:p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Fire/Tornado Drill</a:t>
            </a:r>
          </a:p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/>
              <a:t>Snake</a:t>
            </a:r>
          </a:p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Bugs</a:t>
            </a:r>
          </a:p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/>
              <a:t>Emergency</a:t>
            </a:r>
          </a:p>
          <a:p>
            <a:pPr marL="685800" marR="0" lvl="1" indent="-2286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Conceal and Carry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close up of a pipe&#10;&#10;Description automatically generated">
            <a:extLst>
              <a:ext uri="{FF2B5EF4-FFF2-40B4-BE49-F238E27FC236}">
                <a16:creationId xmlns:a16="http://schemas.microsoft.com/office/drawing/2014/main" id="{6A376F81-B7FB-3044-D372-0891FDEFE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6" y="2234432"/>
            <a:ext cx="5389895" cy="4217591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B856C8-239E-EF21-5367-02185BD7F30D}"/>
              </a:ext>
            </a:extLst>
          </p:cNvPr>
          <p:cNvSpPr txBox="1">
            <a:spLocks/>
          </p:cNvSpPr>
          <p:nvPr/>
        </p:nvSpPr>
        <p:spPr>
          <a:xfrm>
            <a:off x="367713" y="5744301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Campus Police: (316)-978-3450</a:t>
            </a:r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A5990-3993-0543-F9C4-C7DA02684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9" y="1943842"/>
            <a:ext cx="8500062" cy="23876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EE93D9-39A7-D138-E5CB-862DA90E5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199" y="4478334"/>
            <a:ext cx="3044626" cy="865321"/>
          </a:xfrm>
        </p:spPr>
        <p:txBody>
          <a:bodyPr/>
          <a:lstStyle/>
          <a:p>
            <a:r>
              <a:rPr lang="en-US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17722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85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Educational subjects 16x9</vt:lpstr>
      <vt:lpstr>Classroom Management</vt:lpstr>
      <vt:lpstr>Topics that Effect Classroom Management </vt:lpstr>
      <vt:lpstr>Disruptive Students</vt:lpstr>
      <vt:lpstr>Rude and Antagonistic Students</vt:lpstr>
      <vt:lpstr>Classroom Environment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</dc:title>
  <dc:creator>Wolfe, Aubrey</dc:creator>
  <cp:lastModifiedBy>Wolfe, Aubrey</cp:lastModifiedBy>
  <cp:revision>5</cp:revision>
  <dcterms:created xsi:type="dcterms:W3CDTF">2024-01-24T19:05:28Z</dcterms:created>
  <dcterms:modified xsi:type="dcterms:W3CDTF">2024-02-07T19:45:42Z</dcterms:modified>
</cp:coreProperties>
</file>